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sldIdLst>
    <p:sldId id="297" r:id="rId5"/>
    <p:sldId id="302" r:id="rId6"/>
    <p:sldId id="296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5800"/>
    <a:srgbClr val="EC6408"/>
    <a:srgbClr val="46546A"/>
    <a:srgbClr val="2A91DB"/>
    <a:srgbClr val="1E1D2D"/>
    <a:srgbClr val="FAFAFA"/>
    <a:srgbClr val="F9C341"/>
    <a:srgbClr val="C0C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0" autoAdjust="0"/>
    <p:restoredTop sz="71985" autoAdjust="0"/>
  </p:normalViewPr>
  <p:slideViewPr>
    <p:cSldViewPr snapToGrid="0">
      <p:cViewPr varScale="1">
        <p:scale>
          <a:sx n="62" d="100"/>
          <a:sy n="62" d="100"/>
        </p:scale>
        <p:origin x="119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29B52-FECA-49D5-A1A4-3D4C2AA3B63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0DAB5-FFE3-4964-9DFE-303F813FE5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88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DAB5-FFE3-4964-9DFE-303F813FE57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34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DAB5-FFE3-4964-9DFE-303F813FE5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89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DAB5-FFE3-4964-9DFE-303F813FE57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58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ideo" Target="https://www.youtube.com/embed/NX-TdNQ3iso?feature=oembed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B1A6D-3390-7ACC-B075-BDB18321E9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9172" y="1746479"/>
            <a:ext cx="5627672" cy="21458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pPr algn="l"/>
            <a:r>
              <a:rPr lang="en-US" b="0" i="0" dirty="0">
                <a:solidFill>
                  <a:srgbClr val="FFFFFF"/>
                </a:solidFill>
                <a:effectLst/>
                <a:latin typeface="Montserrat" panose="00000500000000000000" pitchFamily="2" charset="-18"/>
              </a:rPr>
              <a:t>Easy &amp; Efficient Cisco ISE Management for Professionals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31F72A-E9BB-4650-D5F5-65805CE9D9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313238"/>
            <a:ext cx="5627672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0000500000000000000" pitchFamily="2" charset="-18"/>
              </a:rPr>
              <a:t>A web application that helps administrators to manage Cisco ISE and 802.1X environments.</a:t>
            </a:r>
            <a:endParaRPr lang="cs-CZ" dirty="0"/>
          </a:p>
        </p:txBody>
      </p:sp>
      <p:pic>
        <p:nvPicPr>
          <p:cNvPr id="8" name="Obrázek 7" descr="Obsah obrázku text, snímek obrazovky, displej, vektorová grafika&#10;&#10;Popis byl vytvořen automaticky">
            <a:extLst>
              <a:ext uri="{FF2B5EF4-FFF2-40B4-BE49-F238E27FC236}">
                <a16:creationId xmlns:a16="http://schemas.microsoft.com/office/drawing/2014/main" id="{A3CDA0B2-0D00-F6F6-8850-51FFEC93AB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52" y="1262742"/>
            <a:ext cx="4811095" cy="490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8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B31F72A-E9BB-4650-D5F5-65805CE9D9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313238"/>
            <a:ext cx="5627672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0000500000000000000" pitchFamily="2" charset="-18"/>
              </a:rPr>
              <a:t>A web application that helps administrators to manage Cisco ISE and 802.1X environments.</a:t>
            </a:r>
            <a:endParaRPr lang="cs-CZ" dirty="0"/>
          </a:p>
        </p:txBody>
      </p:sp>
      <p:pic>
        <p:nvPicPr>
          <p:cNvPr id="8" name="Obrázek 7" descr="Obsah obrázku text, snímek obrazovky, displej, vektorová grafika&#10;&#10;Popis byl vytvořen automaticky">
            <a:extLst>
              <a:ext uri="{FF2B5EF4-FFF2-40B4-BE49-F238E27FC236}">
                <a16:creationId xmlns:a16="http://schemas.microsoft.com/office/drawing/2014/main" id="{A3CDA0B2-0D00-F6F6-8850-51FFEC93AB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52" y="1262742"/>
            <a:ext cx="4811095" cy="490945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7F622B88-7ABF-99B8-7573-5A542090B94E}"/>
              </a:ext>
            </a:extLst>
          </p:cNvPr>
          <p:cNvSpPr txBox="1">
            <a:spLocks/>
          </p:cNvSpPr>
          <p:nvPr userDrawn="1"/>
        </p:nvSpPr>
        <p:spPr>
          <a:xfrm>
            <a:off x="809172" y="1751240"/>
            <a:ext cx="5627672" cy="2145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Montserrat" panose="00000500000000000000" pitchFamily="2" charset="-18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Easy &amp; Efficient Cisco ISE Management for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0145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B1A6D-3390-7ACC-B075-BDB18321E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33563"/>
            <a:ext cx="901700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31F72A-E9BB-4650-D5F5-65805CE9D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13238"/>
            <a:ext cx="9017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97817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XTENDISE_Easy &amp; Efficient Cisco ISE Management for Professionals">
            <a:hlinkClick r:id="" action="ppaction://media"/>
            <a:extLst>
              <a:ext uri="{FF2B5EF4-FFF2-40B4-BE49-F238E27FC236}">
                <a16:creationId xmlns:a16="http://schemas.microsoft.com/office/drawing/2014/main" id="{A3E98DB8-E20D-81FD-7323-8BF6BFABFF6D}"/>
              </a:ext>
            </a:extLst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3810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2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B3230C-6B59-47BD-D371-11DCEA4F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58FEF2-4508-C41B-3A3A-14753F5AE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807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E07EA-38FF-4526-42F5-85135E16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43781"/>
            <a:ext cx="3932237" cy="13316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A7CCE47-B7DE-B30C-ADD5-BA59859D7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43781"/>
            <a:ext cx="6172200" cy="43172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134333-ED1C-EA25-C17C-973FAE3CD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06056"/>
            <a:ext cx="3932237" cy="27629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85539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E07EA-38FF-4526-42F5-85135E16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543781"/>
            <a:ext cx="3932237" cy="13316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/>
              <a:t>Dashboard </a:t>
            </a:r>
            <a:br>
              <a:rPr lang="cs-CZ" dirty="0"/>
            </a:br>
            <a:r>
              <a:rPr lang="cs-CZ" dirty="0"/>
              <a:t>and report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134333-ED1C-EA25-C17C-973FAE3CD27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106056"/>
            <a:ext cx="3932237" cy="276293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Provides graphs, tables and data which are useful and identify problems and endpoints that need your attention. Gives you a performance overview of your ISE deployment and helps you to optimize it. Provides detailed TOP 10 tables with problematic endpoints.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30E70B4-D575-71B5-1698-BB28311DB1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49" y="555171"/>
            <a:ext cx="7184571" cy="5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75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3CB754A0-DB56-4B19-AE2C-90AD495DF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6746" y="4679999"/>
            <a:ext cx="10382754" cy="1080000"/>
          </a:xfrm>
        </p:spPr>
        <p:txBody>
          <a:bodyPr anchor="t"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Dodatek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B1B1B7-F421-4736-A536-A9B6E406B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7282" y="2160000"/>
            <a:ext cx="8306718" cy="216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highlight>
                  <a:srgbClr val="FF5800"/>
                </a:highlight>
              </a:defRPr>
            </a:lvl1pPr>
          </a:lstStyle>
          <a:p>
            <a:pPr lvl="0"/>
            <a:r>
              <a:rPr lang="cs-CZ" dirty="0"/>
              <a:t>Zvýrazněný nadpis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38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9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33A49C-762B-720B-7783-03A23222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82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9078D5-1CAB-8E7D-9993-4B046648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28711"/>
            <a:ext cx="10515600" cy="3312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FC4585A-FC11-D942-9881-E398D22BB051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FF5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ED5DCF2A-37DE-93FC-C1F1-4840CCF6F28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5535" y="331787"/>
            <a:ext cx="2857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38" r:id="rId2"/>
    <p:sldLayoutId id="2147483729" r:id="rId3"/>
    <p:sldLayoutId id="2147483732" r:id="rId4"/>
    <p:sldLayoutId id="2147483719" r:id="rId5"/>
    <p:sldLayoutId id="2147483726" r:id="rId6"/>
    <p:sldLayoutId id="2147483730" r:id="rId7"/>
    <p:sldLayoutId id="214748377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Montserrat" panose="000005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FF739E1-F6F1-1822-76B6-3C99EA44237A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solidFill>
              <a:srgbClr val="FF5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nadpis 4">
            <a:extLst>
              <a:ext uri="{FF2B5EF4-FFF2-40B4-BE49-F238E27FC236}">
                <a16:creationId xmlns:a16="http://schemas.microsoft.com/office/drawing/2014/main" id="{386C5066-CAF0-6714-2C71-18007A377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13238"/>
            <a:ext cx="5627672" cy="1655762"/>
          </a:xfrm>
        </p:spPr>
        <p:txBody>
          <a:bodyPr/>
          <a:lstStyle/>
          <a:p>
            <a:r>
              <a:rPr lang="cs-CZ" dirty="0"/>
              <a:t>Inovace – Zjednodušení – Užitek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84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86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748116-265E-FFBB-8B2E-8E26DAB7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1AA25C-140C-54F4-FC9E-8BCDD9E72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793200"/>
      </p:ext>
    </p:extLst>
  </p:cSld>
  <p:clrMapOvr>
    <a:masterClrMapping/>
  </p:clrMapOvr>
</p:sld>
</file>

<file path=ppt/theme/theme1.xml><?xml version="1.0" encoding="utf-8"?>
<a:theme xmlns:a="http://schemas.openxmlformats.org/drawingml/2006/main" name="XTENDI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8D57AF97340408DF672A6F65AA431" ma:contentTypeVersion="11" ma:contentTypeDescription="Vytvoří nový dokument" ma:contentTypeScope="" ma:versionID="311679739bbf926d20fc168efeab7849">
  <xsd:schema xmlns:xsd="http://www.w3.org/2001/XMLSchema" xmlns:xs="http://www.w3.org/2001/XMLSchema" xmlns:p="http://schemas.microsoft.com/office/2006/metadata/properties" xmlns:ns3="803659dc-e2ed-494f-873f-856654a6ea21" xmlns:ns4="3f86d125-9e9b-49ea-b704-16ab4131ba08" targetNamespace="http://schemas.microsoft.com/office/2006/metadata/properties" ma:root="true" ma:fieldsID="5567af30c3dbd82785f8a934e887a9ff" ns3:_="" ns4:_="">
    <xsd:import namespace="803659dc-e2ed-494f-873f-856654a6ea21"/>
    <xsd:import namespace="3f86d125-9e9b-49ea-b704-16ab4131ba0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659dc-e2ed-494f-873f-856654a6ea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6d125-9e9b-49ea-b704-16ab4131ba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33A09C-CB0A-4E8F-B1AF-ED83EB9C7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3659dc-e2ed-494f-873f-856654a6ea21"/>
    <ds:schemaRef ds:uri="3f86d125-9e9b-49ea-b704-16ab4131ba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F48E74-CAD3-43B7-83AA-6AF5D5EBD8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4C098F-5E59-41B7-B217-9C5B4041449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3f86d125-9e9b-49ea-b704-16ab4131ba08"/>
    <ds:schemaRef ds:uri="803659dc-e2ed-494f-873f-856654a6ea2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6123</TotalTime>
  <Words>8</Words>
  <Application>Microsoft Office PowerPoint</Application>
  <PresentationFormat>Širokoúhlá obrazovka</PresentationFormat>
  <Paragraphs>4</Paragraphs>
  <Slides>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Montserrat</vt:lpstr>
      <vt:lpstr>XTENDISE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Úplně skvělá prezentace</dc:title>
  <dc:creator>Pavel KUČERA</dc:creator>
  <cp:lastModifiedBy>Pavel KUČERA</cp:lastModifiedBy>
  <cp:revision>68</cp:revision>
  <dcterms:created xsi:type="dcterms:W3CDTF">2020-12-14T16:04:24Z</dcterms:created>
  <dcterms:modified xsi:type="dcterms:W3CDTF">2023-11-21T08:43:21Z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0x0101001D58D57AF97340408DF672A6F65AA431</vt:lpwstr>
  </property>
</Properties>
</file>